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1844824"/>
            <a:ext cx="3888432" cy="2304256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18 февраля 2021 года состоялось второе заседание Городского родительского комитета в 2020-2021 учебном году. Заседание было посвящено правилам здорового питания детей и подростков.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340768"/>
            <a:ext cx="3730005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11560" y="4149080"/>
            <a:ext cx="81369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Одним из спикеров заседания была приглашена зам. главного врача по детству и родовспоможению ГБУЗ СО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Полевская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ЦГБ», главный педиатр Полевского городского округа 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Батенькова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Екатерина Анатольевна.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Представляем основные выдержки из доклада Е.А.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Батеньковой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«Принципы здорового питания. Культура питания. Возможные проблемы из-за неправильного питания».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996952"/>
            <a:ext cx="8280920" cy="3168352"/>
          </a:xfrm>
        </p:spPr>
        <p:txBody>
          <a:bodyPr>
            <a:noAutofit/>
          </a:bodyPr>
          <a:lstStyle/>
          <a:p>
            <a:pPr algn="just"/>
            <a:r>
              <a:rPr lang="ru-RU" sz="2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Питание должно быть: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регулярным (для школьников оптимальным перерывом между приемами пищи является 3,5 -4 часа). Т.е. если у ребенка 4-6 уроков, то он обязательно должен кушать в школе!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горячим (перекусы плохо влияют на функционирование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желудочно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кишечного тракта)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сбалансированным (оптимальное соотношение белков, жиров, углеводов, а также калорийности пищи и ее суточное распределение).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Все это мы можем обобщить термином: </a:t>
            </a:r>
            <a:r>
              <a:rPr lang="ru-RU" sz="2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«качественное питание»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2492896"/>
            <a:ext cx="441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Принципы здорового питания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1556792"/>
            <a:ext cx="806489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качественное питание важно для детей?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Питание является основной составляющей здоровья человека в любом возрасте. Но особенно в детстве. Почему? Если взрослые уже имеют сформированные внутренние органы и системы, то ребенок с 0 до 17 лет продолжает расти. Его внутренние органы и системы продолжают созревание и становление своих функций, учатся работать и функционировать правильно. И прежде всего это ЖКТ, нервная, иммунная системы, а у подростков еще репродуктивная.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для сохранности и формирования здоровья ребенка, его трудоспособности, правильного роста и развития необходимо сбалансированное и регулярное потребление белков, особенно животного происхождения, жиров и углеводов в определённой пропорции. Недостаток тех или других элементов приводит к нарушению правильного формирования функции пищеварительной, а как следствие и других систем организма.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1268760"/>
            <a:ext cx="828092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года – важность правильного питания в формировании здоровья оценивается на 50% и более.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1-7 лет – более 40%: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Старше 7 лет – не менее 30%.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Показательно, что у детей до года – заболевания органов пищеварения составляют не более 1 % (в основном это ВПР и функциональные расстройства)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год - 7 лет – 1,5-2 % (это период посещения дошкольных образовательных организаций, и здесь если у ребенка сформированы правильные пищевые привычки, то тоже все достаточно не плохо (в основном это функциональные расстройства), а вот в возрасте от 7 до 14 лет – доля заболеваний желудочно-кишечного тракта уже около 10%,  и здесь уже фиксируются хронические заболевания (хотя еще и в малой доле), а не только функциональные расстройства. И, среди подростков заболевания органов пищеварения могут достигать 30% от всех других заболеваний, а в структуре не менее половины - занимают хронические поражения системы пищеварения, а не функциональные.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11560" y="2780928"/>
            <a:ext cx="81369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Таким образом, неправильное нерегулярное несбалансированное питание, еда в сухомятку,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фастфуд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детском возрасте может привести не только в настоящем к заболеванию органов ЖКТ, но и в будущем к развитию нарушений обмена веществ, метаболическому синдрому и как следствие к сахарному диабету 2 типа,  </a:t>
            </a:r>
            <a:r>
              <a:rPr kumimoji="0" 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сердечно-сосудистым</a:t>
            </a: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заболеваниям, нарушениям иммунного статуса, частым простудным заболеваниям, болезням органов дыхания, и даже к нервно-психическим отклонениям.</a:t>
            </a:r>
            <a:endParaRPr kumimoji="0" 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2276872"/>
            <a:ext cx="806489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Влияние питания на физическое здоровье: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Гармоничный рост (оптимальный уровень энергии и белка, полиненасыщенных жирных кислот - ПНЖК, витамина А, цинка, йода, кальция)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Адекватное созревание и функционирование различных органов и систем: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бронхо-легочной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(белок, ПНЖК,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фосфолипиды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витамины А и Е);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сердечно-сосудистой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-6 и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 ПНЖК,  кальций, калий, магний);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пищеварительной (белок, углеводы, в т.ч. растительные волокна, ПНЖК, витамины А, Е,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селен);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мышечной (белок, углеводы, кальций, железо);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кроветворной (белок, железо, медь, витамины Е, С,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фолиевая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кислота)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2852936"/>
            <a:ext cx="806489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Влияние питания на психическое здоровье: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Формирование головного мозга (белок, ПНЖК,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фолиевая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кислота, железо, селен, йод)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Обеспечение адекватного метаболизма в тканях нервной системы (углеводы, витамины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триптофан,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глутаминовая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кислота)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Профилактика утомления (витамины А, Е, С,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</a:t>
            </a:r>
            <a:r>
              <a:rPr kumimoji="0" 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кальций).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lum bright="-4000" contrast="-1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3789040"/>
            <a:ext cx="806489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Информация подготовлена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ОМС Управление образованием</a:t>
            </a:r>
            <a:r>
              <a:rPr kumimoji="0" lang="ru-RU" sz="20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Полевского городского округа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endParaRPr kumimoji="0" lang="ru-RU" sz="2000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30238" algn="l"/>
              </a:tabLst>
            </a:pPr>
            <a:r>
              <a:rPr kumimoji="0" lang="ru-RU" sz="20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 февраля 2021 года </a:t>
            </a:r>
            <a:endParaRPr kumimoji="0" 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" y="0"/>
            <a:ext cx="9144000" cy="6858000"/>
          </a:xfrm>
          <a:prstGeom prst="rect">
            <a:avLst/>
          </a:prstGeom>
          <a:noFill/>
          <a:ln w="57150" cmpd="thickThin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127662" tIns="63847" rIns="127662" bIns="63847" anchor="ctr"/>
          <a:lstStyle/>
          <a:p>
            <a:pPr defTabSz="1279525"/>
            <a:endParaRPr lang="ru-RU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737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40</cp:revision>
  <dcterms:created xsi:type="dcterms:W3CDTF">2021-02-27T12:19:00Z</dcterms:created>
  <dcterms:modified xsi:type="dcterms:W3CDTF">2021-02-27T17:29:38Z</dcterms:modified>
</cp:coreProperties>
</file>